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31A1-1146-461B-9295-8532FA6850C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AB502-9DE8-432B-8047-6B1212E389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8042" y="261263"/>
            <a:ext cx="7581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/>
              <a:t>The regular price of </a:t>
            </a:r>
            <a:r>
              <a:rPr lang="en-US" sz="3100" dirty="0" smtClean="0"/>
              <a:t>the basketball is</a:t>
            </a:r>
            <a:r>
              <a:rPr lang="en-US" sz="3100" dirty="0" smtClean="0"/>
              <a:t> $</a:t>
            </a:r>
            <a:r>
              <a:rPr lang="en-US" sz="3100" dirty="0" smtClean="0"/>
              <a:t>25</a:t>
            </a:r>
            <a:r>
              <a:rPr lang="en-US" sz="3100" dirty="0" smtClean="0"/>
              <a:t>.</a:t>
            </a:r>
            <a:endParaRPr lang="en-US" sz="3100" dirty="0"/>
          </a:p>
        </p:txBody>
      </p:sp>
      <p:sp>
        <p:nvSpPr>
          <p:cNvPr id="10" name="TextBox 9"/>
          <p:cNvSpPr txBox="1"/>
          <p:nvPr/>
        </p:nvSpPr>
        <p:spPr>
          <a:xfrm>
            <a:off x="5170402" y="923605"/>
            <a:ext cx="350822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/>
              <a:t>However, there is a </a:t>
            </a:r>
            <a:r>
              <a:rPr lang="en-US" sz="3100" dirty="0" smtClean="0"/>
              <a:t>15</a:t>
            </a:r>
            <a:r>
              <a:rPr lang="en-US" sz="3100" dirty="0" smtClean="0"/>
              <a:t>% </a:t>
            </a:r>
            <a:r>
              <a:rPr lang="en-US" sz="3100" dirty="0" smtClean="0"/>
              <a:t>discount.</a:t>
            </a:r>
            <a:endParaRPr lang="en-US" sz="3100" dirty="0"/>
          </a:p>
        </p:txBody>
      </p:sp>
      <p:sp>
        <p:nvSpPr>
          <p:cNvPr id="12" name="TextBox 11"/>
          <p:cNvSpPr txBox="1"/>
          <p:nvPr/>
        </p:nvSpPr>
        <p:spPr>
          <a:xfrm>
            <a:off x="5262438" y="2132396"/>
            <a:ext cx="332415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/>
              <a:t>How much is the </a:t>
            </a:r>
            <a:r>
              <a:rPr lang="en-US" sz="3100" dirty="0" smtClean="0"/>
              <a:t>discount for the basketball?</a:t>
            </a:r>
            <a:endParaRPr lang="en-US" sz="3100" dirty="0"/>
          </a:p>
        </p:txBody>
      </p:sp>
      <p:sp>
        <p:nvSpPr>
          <p:cNvPr id="6" name="TextBox 5"/>
          <p:cNvSpPr txBox="1"/>
          <p:nvPr/>
        </p:nvSpPr>
        <p:spPr>
          <a:xfrm>
            <a:off x="5262438" y="4090501"/>
            <a:ext cx="315922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/>
              <a:t>What is the price of the </a:t>
            </a:r>
            <a:r>
              <a:rPr lang="en-US" sz="3100" dirty="0" smtClean="0"/>
              <a:t>basketball</a:t>
            </a:r>
            <a:r>
              <a:rPr lang="en-US" sz="3100" dirty="0" smtClean="0"/>
              <a:t> </a:t>
            </a:r>
            <a:r>
              <a:rPr lang="en-US" sz="3100" dirty="0" smtClean="0"/>
              <a:t>with the discount?</a:t>
            </a:r>
            <a:endParaRPr lang="en-US" sz="3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863" y="2132396"/>
            <a:ext cx="3256558" cy="3256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7E87CD765A1C49AA2954AE305FA22C" ma:contentTypeVersion="0" ma:contentTypeDescription="Create a new document." ma:contentTypeScope="" ma:versionID="b76bbf4d24dda1601c0bb63ed10496f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409341A-5793-42CC-86FD-341A02D42BAC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ECAB7C6-9CF7-4225-A29C-390031F952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69B368-5B2E-495D-94C1-40DCC57F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Kings Canyon Middle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Ronald Schafer</dc:creator>
  <cp:lastModifiedBy>Ron Schafer</cp:lastModifiedBy>
  <cp:revision>12</cp:revision>
  <dcterms:created xsi:type="dcterms:W3CDTF">2012-04-10T03:36:11Z</dcterms:created>
  <dcterms:modified xsi:type="dcterms:W3CDTF">2014-09-10T23:14:40Z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0x010100C57E87CD765A1C49AA2954AE305FA22C</vt:lpwstr>
  </property>
</Properties>
</file>